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58" r:id="rId5"/>
    <p:sldId id="259" r:id="rId6"/>
    <p:sldId id="284" r:id="rId7"/>
    <p:sldId id="285" r:id="rId8"/>
    <p:sldId id="261" r:id="rId9"/>
    <p:sldId id="262" r:id="rId10"/>
    <p:sldId id="263" r:id="rId11"/>
    <p:sldId id="273" r:id="rId12"/>
    <p:sldId id="264" r:id="rId13"/>
    <p:sldId id="267" r:id="rId14"/>
    <p:sldId id="272" r:id="rId15"/>
    <p:sldId id="274" r:id="rId16"/>
    <p:sldId id="280" r:id="rId17"/>
    <p:sldId id="281" r:id="rId18"/>
    <p:sldId id="282" r:id="rId19"/>
    <p:sldId id="286" r:id="rId20"/>
    <p:sldId id="275" r:id="rId21"/>
    <p:sldId id="276" r:id="rId22"/>
    <p:sldId id="277" r:id="rId23"/>
    <p:sldId id="279" r:id="rId24"/>
    <p:sldId id="266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E71A9C-B5E7-4E77-B7F2-E55F619E7FC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informatics.com/math_science/carbon.htm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orldofmolecules.com/drugs/" TargetMode="External"/><Relationship Id="rId4" Type="http://schemas.openxmlformats.org/officeDocument/2006/relationships/hyperlink" Target="http://www.worldofmolecules.com/fuels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openref.com/polygonconvex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ngela\Desktop\sounds\baseball_songs___put_me_in_coach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slopes of RS and TS for the given points, R, T, and S.  Determine whether RS and TS are </a:t>
            </a:r>
            <a:r>
              <a:rPr lang="en-US" i="1" smtClean="0"/>
              <a:t>perpendicular</a:t>
            </a:r>
            <a:r>
              <a:rPr lang="en-US" smtClean="0"/>
              <a:t>  or </a:t>
            </a:r>
            <a:r>
              <a:rPr lang="en-US" i="1" dirty="0" smtClean="0"/>
              <a:t>not perpendicular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R(4,5), S(-1,10), T(13,20)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Bell Ringer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share time!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 of polygons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 sides- triangle</a:t>
            </a:r>
          </a:p>
          <a:p>
            <a:pPr>
              <a:buNone/>
            </a:pPr>
            <a:r>
              <a:rPr lang="en-US" dirty="0" smtClean="0"/>
              <a:t>4 sides- quadrilateral</a:t>
            </a:r>
          </a:p>
          <a:p>
            <a:pPr>
              <a:buNone/>
            </a:pPr>
            <a:r>
              <a:rPr lang="en-US" dirty="0" smtClean="0"/>
              <a:t>5 sides- pentagon</a:t>
            </a:r>
          </a:p>
          <a:p>
            <a:pPr>
              <a:buNone/>
            </a:pPr>
            <a:r>
              <a:rPr lang="en-US" dirty="0" smtClean="0"/>
              <a:t>6 sides- hexagon</a:t>
            </a:r>
          </a:p>
          <a:p>
            <a:pPr>
              <a:buNone/>
            </a:pPr>
            <a:r>
              <a:rPr lang="en-US" dirty="0" smtClean="0"/>
              <a:t>7 sides- heptagon</a:t>
            </a:r>
          </a:p>
          <a:p>
            <a:pPr>
              <a:buNone/>
            </a:pPr>
            <a:r>
              <a:rPr lang="en-US" dirty="0" smtClean="0"/>
              <a:t>8 sides- octagon</a:t>
            </a:r>
          </a:p>
          <a:p>
            <a:pPr>
              <a:buNone/>
            </a:pPr>
            <a:r>
              <a:rPr lang="en-US" dirty="0" smtClean="0"/>
              <a:t>9 sides- nonagon</a:t>
            </a:r>
          </a:p>
          <a:p>
            <a:pPr>
              <a:buNone/>
            </a:pPr>
            <a:r>
              <a:rPr lang="en-US" dirty="0" smtClean="0"/>
              <a:t>10 sides- decagon</a:t>
            </a:r>
          </a:p>
          <a:p>
            <a:pPr>
              <a:buNone/>
            </a:pPr>
            <a:r>
              <a:rPr lang="en-US" dirty="0" smtClean="0"/>
              <a:t>12 sides- dodecagon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5146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Convex Polygon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Triangles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 of Angle Measures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Quadrilateral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Pentagon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Hexagon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Heptagon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Polygons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nze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2390775" cy="23050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Benzene Molecule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352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benzene molecule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, consists of six carbon atoms in a regular hexagonal pattern with a hydrogen atom attached to each carbon atom.  Find the sum of the measures of the interior angles of the hexagon.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4953000"/>
            <a:ext cx="7848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chemical compound benzene (C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) is a colorless, flammable, aromatic hydrocarbon, that is a known carcinogen. It boils at 80.1°C and melts at 5.5°C. Benzene has a heat of vaporization of 44.3 kJ/mol and a heat of fusion of 9.84 kJ/mol. Produced by hydrogen reduction of some allotropes of </a:t>
            </a:r>
            <a:r>
              <a:rPr lang="en-US" dirty="0" smtClean="0">
                <a:hlinkClick r:id="rId3" tooltip="Carbon"/>
              </a:rPr>
              <a:t>carbon</a:t>
            </a:r>
            <a:r>
              <a:rPr lang="en-US" dirty="0" smtClean="0"/>
              <a:t>, or from </a:t>
            </a:r>
            <a:r>
              <a:rPr lang="en-US" dirty="0" smtClean="0">
                <a:hlinkClick r:id="rId4" tooltip="Petroleum"/>
              </a:rPr>
              <a:t>petroleum</a:t>
            </a:r>
            <a:r>
              <a:rPr lang="en-US" dirty="0" smtClean="0"/>
              <a:t>, it is used in the creation of </a:t>
            </a:r>
            <a:r>
              <a:rPr lang="en-US" dirty="0" smtClean="0">
                <a:hlinkClick r:id="rId5" tooltip="Drug"/>
              </a:rPr>
              <a:t>drugs</a:t>
            </a:r>
            <a:r>
              <a:rPr lang="en-US" dirty="0" smtClean="0"/>
              <a:t>, plastics, </a:t>
            </a:r>
            <a:r>
              <a:rPr lang="en-US" dirty="0" smtClean="0">
                <a:hlinkClick r:id="rId4" tooltip="Gasoline"/>
              </a:rPr>
              <a:t>gasoline</a:t>
            </a:r>
            <a:r>
              <a:rPr lang="en-US" dirty="0" smtClean="0"/>
              <a:t>, synthetic rubber, napalm and dyes.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Angle Sum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a convex polygon has </a:t>
            </a:r>
            <a:r>
              <a:rPr lang="en-US" i="1" dirty="0" smtClean="0"/>
              <a:t>n</a:t>
            </a:r>
            <a:r>
              <a:rPr lang="en-US" dirty="0" smtClean="0"/>
              <a:t> sides, then its interior angle sum is given by the following equation: </a:t>
            </a:r>
          </a:p>
          <a:p>
            <a:pPr>
              <a:buNone/>
            </a:pPr>
            <a:r>
              <a:rPr lang="en-US" i="1" dirty="0" smtClean="0"/>
              <a:t>				S</a:t>
            </a:r>
            <a:r>
              <a:rPr lang="en-US" dirty="0" smtClean="0"/>
              <a:t> = ( </a:t>
            </a:r>
            <a:r>
              <a:rPr lang="en-US" i="1" dirty="0" smtClean="0"/>
              <a:t>n</a:t>
            </a:r>
            <a:r>
              <a:rPr lang="en-US" dirty="0" smtClean="0"/>
              <a:t> −2) × 180°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decagon?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21" t="32936" r="43900" b="6454"/>
          <a:stretch>
            <a:fillRect/>
          </a:stretch>
        </p:blipFill>
        <p:spPr bwMode="auto">
          <a:xfrm>
            <a:off x="457200" y="304800"/>
            <a:ext cx="6705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Convex </a:t>
            </a:r>
            <a:r>
              <a:rPr lang="en-US" dirty="0" err="1" smtClean="0"/>
              <a:t>vs</a:t>
            </a:r>
            <a:r>
              <a:rPr lang="en-US" dirty="0" smtClean="0"/>
              <a:t> Concave…</a:t>
            </a:r>
            <a:br>
              <a:rPr lang="en-US" dirty="0" smtClean="0"/>
            </a:br>
            <a:r>
              <a:rPr lang="en-US" dirty="0" smtClean="0"/>
              <a:t>what does it mean???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21" t="32263" r="75097" b="46018"/>
          <a:stretch>
            <a:fillRect/>
          </a:stretch>
        </p:blipFill>
        <p:spPr bwMode="auto">
          <a:xfrm>
            <a:off x="2514600" y="1752600"/>
            <a:ext cx="33745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421" t="71563" r="45120" b="9821"/>
          <a:stretch>
            <a:fillRect/>
          </a:stretch>
        </p:blipFill>
        <p:spPr bwMode="auto">
          <a:xfrm>
            <a:off x="1718733" y="4343400"/>
            <a:ext cx="681566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42672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43400" y="61722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Convex Polygons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Concave and Convex Applet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Rally Robin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8-1 Investigate interior and exterior angles of polygons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pentagon?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25-gon?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sum of the interior angles of a convex 5x-gon?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407(13-20)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slopes of RS and TS for the given points, R, T, and S.  Determine whether RS and TS are </a:t>
            </a:r>
            <a:r>
              <a:rPr lang="en-US" i="1" dirty="0" smtClean="0"/>
              <a:t>perpendicular</a:t>
            </a:r>
            <a:r>
              <a:rPr lang="en-US" dirty="0" smtClean="0"/>
              <a:t> or </a:t>
            </a:r>
            <a:r>
              <a:rPr lang="en-US" i="1" dirty="0" smtClean="0"/>
              <a:t>not perpendicular</a:t>
            </a:r>
            <a:r>
              <a:rPr lang="en-US" dirty="0" smtClean="0"/>
              <a:t>.</a:t>
            </a:r>
          </a:p>
          <a:p>
            <a:pPr marL="624078" indent="-514350">
              <a:buAutoNum type="arabicPeriod"/>
            </a:pPr>
            <a:r>
              <a:rPr lang="en-US" dirty="0" smtClean="0"/>
              <a:t>R(-9,6), S(3,8). T(1,20)</a:t>
            </a:r>
          </a:p>
          <a:p>
            <a:pPr marL="624078" indent="-514350">
              <a:buAutoNum type="arabicPeriod"/>
            </a:pPr>
            <a:r>
              <a:rPr lang="en-US" dirty="0" smtClean="0"/>
              <a:t>R(-6,-1), S(5,3), T(2,5)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Rally Coach</a:t>
            </a:r>
            <a:endParaRPr lang="en-US" dirty="0"/>
          </a:p>
        </p:txBody>
      </p:sp>
      <p:pic>
        <p:nvPicPr>
          <p:cNvPr id="4" name="baseball_songs___put_me_in_coac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R.4.G.2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Objective: I will find the sum of the measures of the interior and exterior angles of polygons. I will also find the measure of each interior and exterior angle when the sides and angles are all congruent, which is called a regular polygon.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Geometry SLE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closed figure made by joining line segments, where each line segment intersects exactly two others.</a:t>
            </a:r>
          </a:p>
          <a:p>
            <a:pPr algn="ctr">
              <a:buNone/>
            </a:pPr>
            <a:r>
              <a:rPr lang="en-US" dirty="0" smtClean="0"/>
              <a:t>These are polygons!!!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Polygon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781" t="47844" r="53906" b="35984"/>
          <a:stretch>
            <a:fillRect/>
          </a:stretch>
        </p:blipFill>
        <p:spPr bwMode="auto">
          <a:xfrm>
            <a:off x="1066800" y="3352800"/>
            <a:ext cx="736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are NOT polygons!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01" t="21150" r="74399" b="60330"/>
          <a:stretch>
            <a:fillRect/>
          </a:stretch>
        </p:blipFill>
        <p:spPr bwMode="auto">
          <a:xfrm>
            <a:off x="762000" y="1752600"/>
            <a:ext cx="3048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781" t="44609" r="77344" b="37062"/>
          <a:stretch>
            <a:fillRect/>
          </a:stretch>
        </p:blipFill>
        <p:spPr bwMode="auto">
          <a:xfrm>
            <a:off x="4724400" y="1524000"/>
            <a:ext cx="338865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781" t="68329" r="77344" b="9030"/>
          <a:stretch>
            <a:fillRect/>
          </a:stretch>
        </p:blipFill>
        <p:spPr bwMode="auto">
          <a:xfrm>
            <a:off x="2667000" y="37338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take turns stating and writing responses or solutions.  Record answers on one sheet of paper.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Rally Robin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/>
          </a:bodyPr>
          <a:lstStyle/>
          <a:p>
            <a:r>
              <a:rPr lang="en-US" dirty="0" smtClean="0"/>
              <a:t>Name as many polygons as you can think of and record your answers on your sheet of paper.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409</TotalTime>
  <Words>505</Words>
  <Application>Microsoft Office PowerPoint</Application>
  <PresentationFormat>On-screen Show (4:3)</PresentationFormat>
  <Paragraphs>65</Paragraphs>
  <Slides>25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   Bell Ringer</vt:lpstr>
      <vt:lpstr>8-1 Investigate interior and exterior angles of polygons</vt:lpstr>
      <vt:lpstr>Rally Coach</vt:lpstr>
      <vt:lpstr>Rally Coach</vt:lpstr>
      <vt:lpstr>Geometry SLE </vt:lpstr>
      <vt:lpstr>Polygon</vt:lpstr>
      <vt:lpstr>These are NOT polygons!</vt:lpstr>
      <vt:lpstr>Write Rally Robin</vt:lpstr>
      <vt:lpstr>Name as many polygons as you can think of and record your answers on your sheet of paper.</vt:lpstr>
      <vt:lpstr>Class share time!</vt:lpstr>
      <vt:lpstr>Names of polygons</vt:lpstr>
      <vt:lpstr>Types of Polygons</vt:lpstr>
      <vt:lpstr>                     Benzene Molecule</vt:lpstr>
      <vt:lpstr>Interior Angle Sum Theorem</vt:lpstr>
      <vt:lpstr>What is the sum of the interior angles of a convex decagon?</vt:lpstr>
      <vt:lpstr>Slide 16</vt:lpstr>
      <vt:lpstr>Convex vs Concave… what does it mean???</vt:lpstr>
      <vt:lpstr>Slide 18</vt:lpstr>
      <vt:lpstr>Rally Robin</vt:lpstr>
      <vt:lpstr>What is the sum of the interior angles of a convex pentagon?</vt:lpstr>
      <vt:lpstr>What is the sum of the interior angles of a convex 25-gon?</vt:lpstr>
      <vt:lpstr>What is the sum of the interior angles of a convex 5x-gon?</vt:lpstr>
      <vt:lpstr>Homework </vt:lpstr>
      <vt:lpstr>Slide 24</vt:lpstr>
      <vt:lpstr>Slide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Bell Ringer</dc:title>
  <dc:creator>Us</dc:creator>
  <cp:lastModifiedBy>BeasoA</cp:lastModifiedBy>
  <cp:revision>16</cp:revision>
  <dcterms:created xsi:type="dcterms:W3CDTF">2010-08-20T01:58:38Z</dcterms:created>
  <dcterms:modified xsi:type="dcterms:W3CDTF">2011-01-03T21:07:21Z</dcterms:modified>
</cp:coreProperties>
</file>